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</p:sldIdLst>
  <p:sldSz cx="18288000" cy="10287000"/>
  <p:notesSz cx="6858000" cy="9144000"/>
  <p:embeddedFontLst>
    <p:embeddedFont>
      <p:font typeface="Anton" charset="1" panose="0000050000000000000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fonts/font12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jpe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jpeg" Type="http://schemas.openxmlformats.org/officeDocument/2006/relationships/image"/><Relationship Id="rId4" Target="../media/image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10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jpeg" Type="http://schemas.openxmlformats.org/officeDocument/2006/relationships/image"/><Relationship Id="rId4" Target="../media/image13.jpeg" Type="http://schemas.openxmlformats.org/officeDocument/2006/relationships/image"/><Relationship Id="rId5" Target="../media/image14.jpeg" Type="http://schemas.openxmlformats.org/officeDocument/2006/relationships/image"/><Relationship Id="rId6" Target="../media/image1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VAHAMZa1F74.mp4" Type="http://schemas.openxmlformats.org/officeDocument/2006/relationships/video"/><Relationship Id="rId4" Target="../media/VAHAMZa1F74.mp4" Type="http://schemas.microsoft.com/office/2007/relationships/media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8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81978" y="0"/>
            <a:ext cx="17324045" cy="7454839"/>
            <a:chOff x="0" y="0"/>
            <a:chExt cx="2683948" cy="11549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683948" cy="1154950"/>
            </a:xfrm>
            <a:custGeom>
              <a:avLst/>
              <a:gdLst/>
              <a:ahLst/>
              <a:cxnLst/>
              <a:rect r="r" b="b" t="t" l="l"/>
              <a:pathLst>
                <a:path h="1154950" w="2683948">
                  <a:moveTo>
                    <a:pt x="0" y="0"/>
                  </a:moveTo>
                  <a:lnTo>
                    <a:pt x="2683948" y="0"/>
                  </a:lnTo>
                  <a:lnTo>
                    <a:pt x="2683948" y="1154950"/>
                  </a:lnTo>
                  <a:lnTo>
                    <a:pt x="0" y="1154950"/>
                  </a:lnTo>
                  <a:close/>
                </a:path>
              </a:pathLst>
            </a:custGeom>
            <a:blipFill>
              <a:blip r:embed="rId2"/>
              <a:stretch>
                <a:fillRect l="0" t="-105112" r="0" b="-105112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976466" y="237085"/>
            <a:ext cx="1583230" cy="1583230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58BE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19904" y="6581539"/>
            <a:ext cx="18048192" cy="30972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537"/>
              </a:lnSpc>
            </a:pPr>
            <a:r>
              <a:rPr lang="en-US" sz="25041" spc="-500">
                <a:solidFill>
                  <a:srgbClr val="2958BE"/>
                </a:solidFill>
                <a:latin typeface="Anton"/>
                <a:ea typeface="Anton"/>
                <a:cs typeface="Anton"/>
                <a:sym typeface="Anton"/>
              </a:rPr>
              <a:t>MEINE REISE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5866316" y="589250"/>
            <a:ext cx="1803529" cy="783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28"/>
              </a:lnSpc>
            </a:pPr>
            <a:r>
              <a:rPr lang="en-US" sz="4520">
                <a:solidFill>
                  <a:srgbClr val="F0E8D9"/>
                </a:solidFill>
                <a:latin typeface="Anton"/>
                <a:ea typeface="Anton"/>
                <a:cs typeface="Anton"/>
                <a:sym typeface="Anton"/>
              </a:rPr>
              <a:t>2026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8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935387" y="1716118"/>
            <a:ext cx="4869937" cy="6854764"/>
            <a:chOff x="0" y="0"/>
            <a:chExt cx="754481" cy="10619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54481" cy="1061982"/>
            </a:xfrm>
            <a:custGeom>
              <a:avLst/>
              <a:gdLst/>
              <a:ahLst/>
              <a:cxnLst/>
              <a:rect r="r" b="b" t="t" l="l"/>
              <a:pathLst>
                <a:path h="1061982" w="754481">
                  <a:moveTo>
                    <a:pt x="0" y="0"/>
                  </a:moveTo>
                  <a:lnTo>
                    <a:pt x="754481" y="0"/>
                  </a:lnTo>
                  <a:lnTo>
                    <a:pt x="754481" y="1061982"/>
                  </a:lnTo>
                  <a:lnTo>
                    <a:pt x="0" y="1061982"/>
                  </a:lnTo>
                  <a:close/>
                </a:path>
              </a:pathLst>
            </a:custGeom>
            <a:blipFill>
              <a:blip r:embed="rId2"/>
              <a:stretch>
                <a:fillRect l="-2783" t="0" r="-2783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2273436" y="1832393"/>
            <a:ext cx="5209317" cy="3481149"/>
            <a:chOff x="0" y="0"/>
            <a:chExt cx="1042143" cy="69641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042143" cy="696417"/>
            </a:xfrm>
            <a:custGeom>
              <a:avLst/>
              <a:gdLst/>
              <a:ahLst/>
              <a:cxnLst/>
              <a:rect r="r" b="b" t="t" l="l"/>
              <a:pathLst>
                <a:path h="696417" w="1042143">
                  <a:moveTo>
                    <a:pt x="0" y="0"/>
                  </a:moveTo>
                  <a:lnTo>
                    <a:pt x="1042143" y="0"/>
                  </a:lnTo>
                  <a:lnTo>
                    <a:pt x="1042143" y="696417"/>
                  </a:lnTo>
                  <a:lnTo>
                    <a:pt x="0" y="696417"/>
                  </a:lnTo>
                  <a:close/>
                </a:path>
              </a:pathLst>
            </a:custGeom>
            <a:blipFill>
              <a:blip r:embed="rId3"/>
              <a:stretch>
                <a:fillRect l="0" t="-49883" r="0" b="-49883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631079" y="399878"/>
            <a:ext cx="450214" cy="450214"/>
          </a:xfrm>
          <a:custGeom>
            <a:avLst/>
            <a:gdLst/>
            <a:ahLst/>
            <a:cxnLst/>
            <a:rect r="r" b="b" t="t" l="l"/>
            <a:pathLst>
              <a:path h="450214" w="450214">
                <a:moveTo>
                  <a:pt x="0" y="0"/>
                </a:moveTo>
                <a:lnTo>
                  <a:pt x="450213" y="0"/>
                </a:lnTo>
                <a:lnTo>
                  <a:pt x="450213" y="450214"/>
                </a:lnTo>
                <a:lnTo>
                  <a:pt x="0" y="4502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774938" y="5032721"/>
            <a:ext cx="14738124" cy="1646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059"/>
              </a:lnSpc>
              <a:spcBef>
                <a:spcPct val="0"/>
              </a:spcBef>
            </a:pPr>
            <a:r>
              <a:rPr lang="en-US" sz="13399" spc="-267">
                <a:solidFill>
                  <a:srgbClr val="2958BE"/>
                </a:solidFill>
                <a:latin typeface="Anton"/>
                <a:ea typeface="Anton"/>
                <a:cs typeface="Anton"/>
                <a:sym typeface="Anton"/>
              </a:rPr>
              <a:t>F</a:t>
            </a:r>
            <a:r>
              <a:rPr lang="en-US" sz="13399" spc="-267" strike="noStrike" u="none">
                <a:solidFill>
                  <a:srgbClr val="2958BE"/>
                </a:solidFill>
                <a:latin typeface="Anton"/>
                <a:ea typeface="Anton"/>
                <a:cs typeface="Anton"/>
                <a:sym typeface="Anton"/>
              </a:rPr>
              <a:t>RE</a:t>
            </a:r>
            <a:r>
              <a:rPr lang="en-US" sz="13399" spc="-267" strike="noStrike" u="none">
                <a:solidFill>
                  <a:srgbClr val="2958BE"/>
                </a:solidFill>
                <a:latin typeface="Anton"/>
                <a:ea typeface="Anton"/>
                <a:cs typeface="Anton"/>
                <a:sym typeface="Anton"/>
              </a:rPr>
              <a:t>UND</a:t>
            </a:r>
            <a:r>
              <a:rPr lang="en-US" sz="13399" spc="-267" strike="noStrike" u="none">
                <a:solidFill>
                  <a:srgbClr val="2958BE"/>
                </a:solidFill>
                <a:latin typeface="Anton"/>
                <a:ea typeface="Anton"/>
                <a:cs typeface="Anton"/>
                <a:sym typeface="Anton"/>
              </a:rPr>
              <a:t>E </a:t>
            </a:r>
            <a:r>
              <a:rPr lang="en-US" sz="13399" spc="-267" strike="noStrike" u="none">
                <a:solidFill>
                  <a:srgbClr val="2958BE"/>
                </a:solidFill>
                <a:latin typeface="Anton"/>
                <a:ea typeface="Anton"/>
                <a:cs typeface="Anton"/>
                <a:sym typeface="Anton"/>
              </a:rPr>
              <a:t>U</a:t>
            </a:r>
            <a:r>
              <a:rPr lang="en-US" sz="13399" spc="-267" strike="noStrike" u="none">
                <a:solidFill>
                  <a:srgbClr val="2958BE"/>
                </a:solidFill>
                <a:latin typeface="Anton"/>
                <a:ea typeface="Anton"/>
                <a:cs typeface="Anton"/>
                <a:sym typeface="Anton"/>
              </a:rPr>
              <a:t>N</a:t>
            </a:r>
            <a:r>
              <a:rPr lang="en-US" sz="13399" spc="-267" strike="noStrike" u="none">
                <a:solidFill>
                  <a:srgbClr val="2958BE"/>
                </a:solidFill>
                <a:latin typeface="Anton"/>
                <a:ea typeface="Anton"/>
                <a:cs typeface="Anton"/>
                <a:sym typeface="Anton"/>
              </a:rPr>
              <a:t>D</a:t>
            </a:r>
            <a:r>
              <a:rPr lang="en-US" sz="13399" spc="-267" strike="noStrike" u="none">
                <a:solidFill>
                  <a:srgbClr val="2958BE"/>
                </a:solidFill>
                <a:latin typeface="Anton"/>
                <a:ea typeface="Anton"/>
                <a:cs typeface="Anton"/>
                <a:sym typeface="Anton"/>
              </a:rPr>
              <a:t> S</a:t>
            </a:r>
            <a:r>
              <a:rPr lang="en-US" sz="13399" spc="-267" strike="noStrike" u="none">
                <a:solidFill>
                  <a:srgbClr val="2958BE"/>
                </a:solidFill>
                <a:latin typeface="Anton"/>
                <a:ea typeface="Anton"/>
                <a:cs typeface="Anton"/>
                <a:sym typeface="Anton"/>
              </a:rPr>
              <a:t>CH</a:t>
            </a:r>
            <a:r>
              <a:rPr lang="en-US" sz="13399" spc="-267" strike="noStrike" u="none">
                <a:solidFill>
                  <a:srgbClr val="2958BE"/>
                </a:solidFill>
                <a:latin typeface="Anton"/>
                <a:ea typeface="Anton"/>
                <a:cs typeface="Anton"/>
                <a:sym typeface="Anton"/>
              </a:rPr>
              <a:t>U</a:t>
            </a:r>
            <a:r>
              <a:rPr lang="en-US" sz="13399" spc="-267" strike="noStrike" u="none">
                <a:solidFill>
                  <a:srgbClr val="2958BE"/>
                </a:solidFill>
                <a:latin typeface="Anton"/>
                <a:ea typeface="Anton"/>
                <a:cs typeface="Anton"/>
                <a:sym typeface="Anton"/>
              </a:rPr>
              <a:t>LE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8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93030" y="3080301"/>
            <a:ext cx="4272715" cy="4126399"/>
            <a:chOff x="0" y="0"/>
            <a:chExt cx="812800" cy="7849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784966"/>
            </a:xfrm>
            <a:custGeom>
              <a:avLst/>
              <a:gdLst/>
              <a:ahLst/>
              <a:cxnLst/>
              <a:rect r="r" b="b" t="t" l="l"/>
              <a:pathLst>
                <a:path h="784966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784966"/>
                  </a:lnTo>
                  <a:lnTo>
                    <a:pt x="0" y="784966"/>
                  </a:lnTo>
                  <a:close/>
                </a:path>
              </a:pathLst>
            </a:custGeom>
            <a:blipFill>
              <a:blip r:embed="rId2"/>
              <a:stretch>
                <a:fillRect l="0" t="-19114" r="0" b="-19114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7008745" y="3080301"/>
            <a:ext cx="4272715" cy="4126399"/>
            <a:chOff x="0" y="0"/>
            <a:chExt cx="812800" cy="78496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784966"/>
            </a:xfrm>
            <a:custGeom>
              <a:avLst/>
              <a:gdLst/>
              <a:ahLst/>
              <a:cxnLst/>
              <a:rect r="r" b="b" t="t" l="l"/>
              <a:pathLst>
                <a:path h="784966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784966"/>
                  </a:lnTo>
                  <a:lnTo>
                    <a:pt x="0" y="784966"/>
                  </a:lnTo>
                  <a:close/>
                </a:path>
              </a:pathLst>
            </a:custGeom>
            <a:blipFill>
              <a:blip r:embed="rId3"/>
              <a:stretch>
                <a:fillRect l="0" t="-19114" r="0" b="-19114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2515272" y="3080301"/>
            <a:ext cx="4272715" cy="4126399"/>
            <a:chOff x="0" y="0"/>
            <a:chExt cx="812800" cy="78496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784966"/>
            </a:xfrm>
            <a:custGeom>
              <a:avLst/>
              <a:gdLst/>
              <a:ahLst/>
              <a:cxnLst/>
              <a:rect r="r" b="b" t="t" l="l"/>
              <a:pathLst>
                <a:path h="784966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784966"/>
                  </a:lnTo>
                  <a:lnTo>
                    <a:pt x="0" y="784966"/>
                  </a:lnTo>
                  <a:close/>
                </a:path>
              </a:pathLst>
            </a:custGeom>
            <a:blipFill>
              <a:blip r:embed="rId4"/>
              <a:stretch>
                <a:fillRect l="0" t="-1772" r="0" b="-1772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590825" y="2004662"/>
            <a:ext cx="4272715" cy="577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599"/>
              </a:lnSpc>
            </a:pPr>
            <a:r>
              <a:rPr lang="en-US" sz="3999" spc="-119">
                <a:solidFill>
                  <a:srgbClr val="2958BE"/>
                </a:solidFill>
                <a:latin typeface="Anton"/>
                <a:ea typeface="Anton"/>
                <a:cs typeface="Anton"/>
                <a:sym typeface="Anton"/>
              </a:rPr>
              <a:t>KAISER WURST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008745" y="2004662"/>
            <a:ext cx="4271613" cy="577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599"/>
              </a:lnSpc>
            </a:pPr>
            <a:r>
              <a:rPr lang="en-US" sz="3999" spc="-119">
                <a:solidFill>
                  <a:srgbClr val="2958BE"/>
                </a:solidFill>
                <a:latin typeface="Anton"/>
                <a:ea typeface="Anton"/>
                <a:cs typeface="Anton"/>
                <a:sym typeface="Anton"/>
              </a:rPr>
              <a:t>SCHNITZEL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515272" y="2004662"/>
            <a:ext cx="4272715" cy="577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599"/>
              </a:lnSpc>
            </a:pPr>
            <a:r>
              <a:rPr lang="en-US" sz="3999" spc="-119">
                <a:solidFill>
                  <a:srgbClr val="2958BE"/>
                </a:solidFill>
                <a:latin typeface="Anton"/>
                <a:ea typeface="Anton"/>
                <a:cs typeface="Anton"/>
                <a:sym typeface="Anton"/>
              </a:rPr>
              <a:t>KAISERSCHMARRN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420753" y="7759149"/>
            <a:ext cx="7448699" cy="1791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67"/>
              </a:lnSpc>
              <a:spcBef>
                <a:spcPct val="0"/>
              </a:spcBef>
            </a:pPr>
            <a:r>
              <a:rPr lang="en-US" sz="12146" spc="-364">
                <a:solidFill>
                  <a:srgbClr val="2958BE"/>
                </a:solidFill>
                <a:latin typeface="Anton"/>
                <a:ea typeface="Anton"/>
                <a:cs typeface="Anton"/>
                <a:sym typeface="Anton"/>
              </a:rPr>
              <a:t>GASTRONOMIE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958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516037" cy="6743661"/>
            <a:chOff x="0" y="0"/>
            <a:chExt cx="1474283" cy="104476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74283" cy="1044769"/>
            </a:xfrm>
            <a:custGeom>
              <a:avLst/>
              <a:gdLst/>
              <a:ahLst/>
              <a:cxnLst/>
              <a:rect r="r" b="b" t="t" l="l"/>
              <a:pathLst>
                <a:path h="1044769" w="1474283">
                  <a:moveTo>
                    <a:pt x="0" y="0"/>
                  </a:moveTo>
                  <a:lnTo>
                    <a:pt x="1474283" y="0"/>
                  </a:lnTo>
                  <a:lnTo>
                    <a:pt x="1474283" y="1044769"/>
                  </a:lnTo>
                  <a:lnTo>
                    <a:pt x="0" y="1044769"/>
                  </a:lnTo>
                  <a:close/>
                </a:path>
              </a:pathLst>
            </a:custGeom>
            <a:blipFill>
              <a:blip r:embed="rId2"/>
              <a:stretch>
                <a:fillRect l="0" t="-44188" r="0" b="-44188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2533108" y="1915222"/>
            <a:ext cx="5754892" cy="8371778"/>
            <a:chOff x="0" y="0"/>
            <a:chExt cx="891583" cy="129700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91583" cy="1297007"/>
            </a:xfrm>
            <a:custGeom>
              <a:avLst/>
              <a:gdLst/>
              <a:ahLst/>
              <a:cxnLst/>
              <a:rect r="r" b="b" t="t" l="l"/>
              <a:pathLst>
                <a:path h="1297007" w="891583">
                  <a:moveTo>
                    <a:pt x="0" y="0"/>
                  </a:moveTo>
                  <a:lnTo>
                    <a:pt x="891583" y="0"/>
                  </a:lnTo>
                  <a:lnTo>
                    <a:pt x="891583" y="1297007"/>
                  </a:lnTo>
                  <a:lnTo>
                    <a:pt x="0" y="1297007"/>
                  </a:lnTo>
                  <a:close/>
                </a:path>
              </a:pathLst>
            </a:custGeom>
            <a:blipFill>
              <a:blip r:embed="rId3"/>
              <a:stretch>
                <a:fillRect l="-4486" t="0" r="-4486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3593877" y="7564608"/>
            <a:ext cx="11100246" cy="24860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8000"/>
              </a:lnSpc>
              <a:spcBef>
                <a:spcPct val="0"/>
              </a:spcBef>
            </a:pPr>
            <a:r>
              <a:rPr lang="en-US" sz="20000" spc="-400">
                <a:solidFill>
                  <a:srgbClr val="F0E8D9"/>
                </a:solidFill>
                <a:latin typeface="Anton"/>
                <a:ea typeface="Anton"/>
                <a:cs typeface="Anton"/>
                <a:sym typeface="Anton"/>
              </a:rPr>
              <a:t>WIEN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958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520815" y="2804316"/>
            <a:ext cx="5246370" cy="5246370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0" t="-16747" r="0" b="-16747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3041630" y="5040630"/>
            <a:ext cx="5246370" cy="5246370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0" t="-16747" r="0" b="-16747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5040630"/>
            <a:ext cx="5246370" cy="5246370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0" t="-16747" r="0" b="-16747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-744855" y="-829966"/>
            <a:ext cx="5246370" cy="5246370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16747" r="0" b="-16747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3786485" y="-829966"/>
            <a:ext cx="5246370" cy="5246370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0" t="-16747" r="0" b="-16747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958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657" r="0" b="657"/>
          <a:stretch>
            <a:fillRect/>
          </a:stretch>
        </p:blipFill>
        <p:spPr>
          <a:xfrm flipH="false" flipV="false" rot="0">
            <a:off x="6609230" y="2550659"/>
            <a:ext cx="4409715" cy="7736341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028700" y="732516"/>
            <a:ext cx="16518949" cy="2019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893"/>
              </a:lnSpc>
              <a:spcBef>
                <a:spcPct val="0"/>
              </a:spcBef>
            </a:pPr>
            <a:r>
              <a:rPr lang="en-US" sz="13820" spc="-414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VIELEN DANK FÜRS ZUHÖREN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DAHAMSofTFw</dc:identifier>
  <dcterms:modified xsi:type="dcterms:W3CDTF">2011-08-01T06:04:30Z</dcterms:modified>
  <cp:revision>1</cp:revision>
  <dc:title>Meine Reise</dc:title>
</cp:coreProperties>
</file>